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Lato Black"/>
      <p:bold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atoBlack-bold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3.xml"/><Relationship Id="rId63" Type="http://schemas.openxmlformats.org/officeDocument/2006/relationships/font" Target="fonts/LatoBlack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Lato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oboto-bold.fntdata"/><Relationship Id="rId10" Type="http://schemas.openxmlformats.org/officeDocument/2006/relationships/slide" Target="slides/slide3.xml"/><Relationship Id="rId54" Type="http://schemas.openxmlformats.org/officeDocument/2006/relationships/font" Target="fonts/Roboto-regular.fntdata"/><Relationship Id="rId13" Type="http://schemas.openxmlformats.org/officeDocument/2006/relationships/slide" Target="slides/slide6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5.xml"/><Relationship Id="rId56" Type="http://schemas.openxmlformats.org/officeDocument/2006/relationships/font" Target="fonts/Roboto-italic.fntdata"/><Relationship Id="rId15" Type="http://schemas.openxmlformats.org/officeDocument/2006/relationships/slide" Target="slides/slide8.xml"/><Relationship Id="rId59" Type="http://schemas.openxmlformats.org/officeDocument/2006/relationships/font" Target="fonts/Lato-bold.fntdata"/><Relationship Id="rId14" Type="http://schemas.openxmlformats.org/officeDocument/2006/relationships/slide" Target="slides/slide7.xml"/><Relationship Id="rId58" Type="http://schemas.openxmlformats.org/officeDocument/2006/relationships/font" Target="fonts/Lat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7717d985f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Bemutatkozas - </a:t>
            </a:r>
            <a:r>
              <a:rPr lang="en" sz="1000">
                <a:solidFill>
                  <a:schemeClr val="dk1"/>
                </a:solidFill>
              </a:rPr>
              <a:t>mit tanultam, hol tanultam, mikkel foglalkoztam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57717d985f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dc84255f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4dc84255f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dc84255fa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4dc84255fa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4dc84255fa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internet: It will be THE network to share knowledge for free :D </a:t>
            </a:r>
            <a:endParaRPr/>
          </a:p>
        </p:txBody>
      </p:sp>
      <p:sp>
        <p:nvSpPr>
          <p:cNvPr id="434" name="Google Shape;434;g24dc84255fa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dc84255fa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Mennyi matek kell? </a:t>
            </a:r>
            <a:endParaRPr/>
          </a:p>
        </p:txBody>
      </p:sp>
      <p:sp>
        <p:nvSpPr>
          <p:cNvPr id="441" name="Google Shape;441;g24dc84255fa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dc84255fa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 erti? Tabla rajz</a:t>
            </a:r>
            <a:endParaRPr/>
          </a:p>
        </p:txBody>
      </p:sp>
      <p:sp>
        <p:nvSpPr>
          <p:cNvPr id="448" name="Google Shape;448;g24dc84255fa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dc84255f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Angol</a:t>
            </a:r>
            <a:endParaRPr/>
          </a:p>
        </p:txBody>
      </p:sp>
      <p:sp>
        <p:nvSpPr>
          <p:cNvPr id="454" name="Google Shape;454;g24dc84255fa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dc84255fa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Adatszerkezetek es algoritmusok - szinte kikerulhetetlen</a:t>
            </a:r>
            <a:endParaRPr/>
          </a:p>
        </p:txBody>
      </p:sp>
      <p:sp>
        <p:nvSpPr>
          <p:cNvPr id="460" name="Google Shape;460;g24dc84255fa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4dc84255fa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4dc84255fa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dc84255f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dc84255f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9ca3f81fc_2_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59ca3f81fc_2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dc31de5f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Hany szoftverrel talalkoztam mire ideertem?</a:t>
            </a:r>
            <a:endParaRPr/>
          </a:p>
        </p:txBody>
      </p:sp>
      <p:sp>
        <p:nvSpPr>
          <p:cNvPr id="380" name="Google Shape;380;g24dc31de5f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dc84255fa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4dc84255fa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dc84255fa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4dc84255fa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4dc84255fa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4dc84255fa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dc84255fa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4dc84255fa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dc84255fa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4dc84255fa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4dc84255fa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4dc84255fa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4dc84255fa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4dc84255fa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4dc84255fa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4dc84255fa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dc84255fa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4dc84255fa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4dc84255fa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24dc84255fa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dc31de5f3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Igen, meg mindig megeri. Kar hogy ezek a cikkek miatt mennek az embere</a:t>
            </a:r>
            <a:endParaRPr/>
          </a:p>
        </p:txBody>
      </p:sp>
      <p:sp>
        <p:nvSpPr>
          <p:cNvPr id="385" name="Google Shape;385;g24dc31de5f3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4dc84255fa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4dc84255fa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4dc84255f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24dc84255fa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4dc84255fa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24dc84255fa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4dc84255fa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4dc84255fa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4dc84255fa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4dc84255fa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dc84255fa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4dc84255fa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4dc84255fa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4dc84255fa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4dc84255fa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4dc84255fa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4dc84255fa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24dc84255fa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4dc84255fa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4dc84255fa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dc31de5f3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generalt lista :D </a:t>
            </a:r>
            <a:endParaRPr/>
          </a:p>
        </p:txBody>
      </p:sp>
      <p:sp>
        <p:nvSpPr>
          <p:cNvPr id="390" name="Google Shape;390;g24dc31de5f3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4dc84255fa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4dc84255fa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dc84255fa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24dc84255fa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dc84255fa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Story: almost locked out </a:t>
            </a:r>
            <a:endParaRPr/>
          </a:p>
        </p:txBody>
      </p:sp>
      <p:sp>
        <p:nvSpPr>
          <p:cNvPr id="626" name="Google Shape;626;g24dc84255fa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4dc84255fa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24dc84255fa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9ca3f81fc_2_31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59ca3f81fc_2_3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4dc84255fa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24dc84255fa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4dc84255fa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4dc84255fa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dc31de5f3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Ezeket valtottak le a tranzisztorok. Es a microchipek</a:t>
            </a:r>
            <a:endParaRPr/>
          </a:p>
        </p:txBody>
      </p:sp>
      <p:sp>
        <p:nvSpPr>
          <p:cNvPr id="397" name="Google Shape;397;g24dc31de5f3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dc31de5f3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Harward University, Mark II</a:t>
            </a:r>
            <a:endParaRPr/>
          </a:p>
        </p:txBody>
      </p:sp>
      <p:sp>
        <p:nvSpPr>
          <p:cNvPr id="402" name="Google Shape;402;g24dc31de5f3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dc31de5f3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bug ever</a:t>
            </a:r>
            <a:endParaRPr/>
          </a:p>
        </p:txBody>
      </p:sp>
      <p:sp>
        <p:nvSpPr>
          <p:cNvPr id="407" name="Google Shape;407;g24dc31de5f3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dc31de5f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endParaRPr/>
          </a:p>
        </p:txBody>
      </p:sp>
      <p:sp>
        <p:nvSpPr>
          <p:cNvPr id="412" name="Google Shape;412;g24dc31de5f3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dc84255fa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fashion, same story</a:t>
            </a:r>
            <a:endParaRPr/>
          </a:p>
        </p:txBody>
      </p:sp>
      <p:sp>
        <p:nvSpPr>
          <p:cNvPr id="417" name="Google Shape;417;g24dc84255fa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Relationship Id="rId3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Relationship Id="rId3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Blank w/ Footer">
  <p:cSld name="Multi-use Blank w/ Foot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  <p:sp>
        <p:nvSpPr>
          <p:cNvPr id="56" name="Google Shape;56;p14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sz="600" u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3984812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2560216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594360" y="1152525"/>
            <a:ext cx="6035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ato"/>
              <a:buNone/>
              <a:defRPr b="0" i="0" sz="3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594360" y="2194560"/>
            <a:ext cx="6035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/>
          <p:nvPr/>
        </p:nvSpPr>
        <p:spPr>
          <a:xfrm>
            <a:off x="594360" y="640080"/>
            <a:ext cx="1645920" cy="200496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w/ Subtitle">
  <p:cSld name="Multi-use w/ Sub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6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" name="Google Shape;71;p16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6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3984812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2560216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F2F2F2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602311" y="2098623"/>
            <a:ext cx="1463100" cy="1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602311" y="2352853"/>
            <a:ext cx="7990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Lato"/>
              <a:buNone/>
              <a:defRPr b="0" i="0" sz="3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&amp; Image">
  <p:cSld name="Info &amp; Imag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172C34">
              <a:alpha val="784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502920" y="731520"/>
            <a:ext cx="219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85" name="Google Shape;85;p18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8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19100" y="2103119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Multi-Use">
  <p:cSld name="Info Multi-Us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172C34">
              <a:alpha val="784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" name="Google Shape;94;p19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9"/>
          <p:cNvSpPr txBox="1"/>
          <p:nvPr>
            <p:ph type="title"/>
          </p:nvPr>
        </p:nvSpPr>
        <p:spPr>
          <a:xfrm>
            <a:off x="502920" y="731520"/>
            <a:ext cx="2194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19100" y="2103119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" name="Google Shape;100;p19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19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>
  <p:cSld name="2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419100" y="457200"/>
            <a:ext cx="8305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19099" y="1603771"/>
            <a:ext cx="40386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4683252" y="1603771"/>
            <a:ext cx="40416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500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7" name="Google Shape;107;p20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" name="Google Shape;10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419099" y="1603771"/>
            <a:ext cx="83058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6" name="Google Shape;116;p21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>
  <p:cSld name="3 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19100" y="457200"/>
            <a:ext cx="8305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2" type="body"/>
          </p:nvPr>
        </p:nvSpPr>
        <p:spPr>
          <a:xfrm>
            <a:off x="419100" y="1603771"/>
            <a:ext cx="2615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3" type="body"/>
          </p:nvPr>
        </p:nvSpPr>
        <p:spPr>
          <a:xfrm>
            <a:off x="3266174" y="1603771"/>
            <a:ext cx="26118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4" type="body"/>
          </p:nvPr>
        </p:nvSpPr>
        <p:spPr>
          <a:xfrm>
            <a:off x="6109716" y="1603771"/>
            <a:ext cx="2615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Char char="–"/>
              <a:defRPr>
                <a:solidFill>
                  <a:srgbClr val="7F7F7F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7" name="Google Shape;127;p22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1">
  <p:cSld name="4 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19100" y="457200"/>
            <a:ext cx="8305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419100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•"/>
              <a:defRPr sz="1800">
                <a:solidFill>
                  <a:srgbClr val="7F7F7F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body"/>
          </p:nvPr>
        </p:nvSpPr>
        <p:spPr>
          <a:xfrm>
            <a:off x="2541116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•"/>
              <a:defRPr sz="1800">
                <a:solidFill>
                  <a:srgbClr val="7F7F7F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4pPr>
            <a:lvl5pPr indent="-323850" lvl="4" marL="22860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500"/>
              <a:buFont typeface="Roboto"/>
              <a:buChar char="•"/>
              <a:defRPr sz="1800">
                <a:solidFill>
                  <a:srgbClr val="7F7F7F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4" type="body"/>
          </p:nvPr>
        </p:nvSpPr>
        <p:spPr>
          <a:xfrm>
            <a:off x="4678834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•"/>
              <a:defRPr sz="1800">
                <a:solidFill>
                  <a:srgbClr val="7F7F7F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5" type="body"/>
          </p:nvPr>
        </p:nvSpPr>
        <p:spPr>
          <a:xfrm>
            <a:off x="6786691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Char char="–"/>
              <a:defRPr sz="1800">
                <a:solidFill>
                  <a:srgbClr val="7F7F7F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Roboto"/>
              <a:buChar char="•"/>
              <a:defRPr sz="1800">
                <a:solidFill>
                  <a:srgbClr val="7F7F7F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9" name="Google Shape;139;p23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" name="Google Shape;14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193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Data Line">
  <p:cSld name="Center Diagonal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>
            <a:off x="0" y="6342"/>
            <a:ext cx="9159321" cy="5137157"/>
          </a:xfrm>
          <a:custGeom>
            <a:rect b="b" l="l" r="r" t="t"/>
            <a:pathLst>
              <a:path extrusionOk="0" h="5137157" w="9136480">
                <a:moveTo>
                  <a:pt x="0" y="5141598"/>
                </a:moveTo>
                <a:lnTo>
                  <a:pt x="5143712" y="0"/>
                </a:lnTo>
                <a:lnTo>
                  <a:pt x="9136480" y="0"/>
                </a:lnTo>
                <a:lnTo>
                  <a:pt x="3992769" y="5141598"/>
                </a:lnTo>
                <a:lnTo>
                  <a:pt x="0" y="5141598"/>
                </a:lnTo>
                <a:close/>
              </a:path>
            </a:pathLst>
          </a:custGeom>
          <a:solidFill>
            <a:srgbClr val="F2F2F2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&amp; Quotes">
  <p:cSld name="Statement &amp; Quote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777240" y="1051999"/>
            <a:ext cx="75897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1828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900"/>
              <a:buNone/>
              <a:defRPr b="0" i="0" sz="36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SzPts val="1400"/>
              <a:buFont typeface="Roboto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Font typeface="Roboto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2" type="body"/>
          </p:nvPr>
        </p:nvSpPr>
        <p:spPr>
          <a:xfrm>
            <a:off x="777240" y="3246120"/>
            <a:ext cx="7589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ctr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5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&amp; Quotes (IMAGE)">
  <p:cSld name="Statement &amp; Quotes (IMAGE)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213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777240" y="3246120"/>
            <a:ext cx="7589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ctr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6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198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2" type="body"/>
          </p:nvPr>
        </p:nvSpPr>
        <p:spPr>
          <a:xfrm>
            <a:off x="777240" y="1051999"/>
            <a:ext cx="75897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1828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900"/>
              <a:buNone/>
              <a:defRPr b="0" i="0" sz="3600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algn="l"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6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rid">
  <p:cSld name="Picture Grid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>
            <a:off x="3821345" y="2480310"/>
            <a:ext cx="1508760" cy="183788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&amp; Chart">
  <p:cSld name="Info &amp; Char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28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28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28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172C34">
              <a:alpha val="784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8"/>
          <p:cNvSpPr txBox="1"/>
          <p:nvPr>
            <p:ph type="title"/>
          </p:nvPr>
        </p:nvSpPr>
        <p:spPr>
          <a:xfrm>
            <a:off x="502920" y="731520"/>
            <a:ext cx="219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419100" y="2103119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Char char="–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Roboto"/>
              <a:buChar char="•"/>
              <a:defRPr b="0" i="0" sz="12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ORANGE)">
  <p:cSld name="Rain (ORANGE)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2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BLUE)">
  <p:cSld name="Rain (BLUE)">
    <p:bg>
      <p:bgPr>
        <a:solidFill>
          <a:schemeClr val="accent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2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/>
          </a:p>
        </p:txBody>
      </p:sp>
      <p:sp>
        <p:nvSpPr>
          <p:cNvPr id="189" name="Google Shape;189;p30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MINT)">
  <p:cSld name="Rain (MINT)">
    <p:bg>
      <p:bgPr>
        <a:solidFill>
          <a:schemeClr val="accen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3272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/>
          </a:p>
        </p:txBody>
      </p:sp>
      <p:sp>
        <p:nvSpPr>
          <p:cNvPr id="195" name="Google Shape;195;p31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">
  <p:cSld name="Rain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 amt="56000"/>
          </a:blip>
          <a:srcRect b="0" l="0" r="0" t="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</a:t>
            </a:r>
            <a:r>
              <a:rPr lang="en" sz="6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lang="en" sz="60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Cloudera, Inc. All rights reserved.</a:t>
            </a:r>
            <a:endParaRPr sz="14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WHITE)">
  <p:cSld name="Blank NO Footer (WHITE)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ORANGE)">
  <p:cSld name="Blank NO Footer (ORANGE)">
    <p:bg>
      <p:bgPr>
        <a:solidFill>
          <a:schemeClr val="accen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ig Data Lines">
  <p:cSld name="Corner Diags (Animated)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/>
          <p:nvPr/>
        </p:nvSpPr>
        <p:spPr>
          <a:xfrm>
            <a:off x="3984812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2560216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D8D8D8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F2F2F2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DARK)">
  <p:cSld name="Blank NO Footer (DARK)">
    <p:bg>
      <p:bgPr>
        <a:solidFill>
          <a:srgbClr val="2D3C44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/>
        </p:nvSpPr>
        <p:spPr>
          <a:xfrm>
            <a:off x="3984812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8"/>
          <p:cNvSpPr/>
          <p:nvPr/>
        </p:nvSpPr>
        <p:spPr>
          <a:xfrm>
            <a:off x="2560216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8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8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8"/>
          <p:cNvSpPr txBox="1"/>
          <p:nvPr>
            <p:ph type="title"/>
          </p:nvPr>
        </p:nvSpPr>
        <p:spPr>
          <a:xfrm>
            <a:off x="594360" y="1152525"/>
            <a:ext cx="6035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Lato"/>
              <a:buNone/>
              <a:defRPr b="0" i="0" sz="3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594360" y="2194560"/>
            <a:ext cx="6035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8"/>
          <p:cNvSpPr/>
          <p:nvPr/>
        </p:nvSpPr>
        <p:spPr>
          <a:xfrm>
            <a:off x="594360" y="640080"/>
            <a:ext cx="1645920" cy="200496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/>
          <p:nvPr/>
        </p:nvSpPr>
        <p:spPr>
          <a:xfrm>
            <a:off x="3949887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9"/>
          <p:cNvSpPr/>
          <p:nvPr/>
        </p:nvSpPr>
        <p:spPr>
          <a:xfrm>
            <a:off x="2518941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172C34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9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172C34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172C34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9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9"/>
          <p:cNvSpPr/>
          <p:nvPr/>
        </p:nvSpPr>
        <p:spPr>
          <a:xfrm>
            <a:off x="602311" y="2098623"/>
            <a:ext cx="1463100" cy="1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9"/>
          <p:cNvSpPr txBox="1"/>
          <p:nvPr>
            <p:ph type="title"/>
          </p:nvPr>
        </p:nvSpPr>
        <p:spPr>
          <a:xfrm>
            <a:off x="602311" y="2352853"/>
            <a:ext cx="7990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Lato"/>
              <a:buNone/>
              <a:defRPr b="0" i="0" sz="3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40"/>
          <p:cNvSpPr txBox="1"/>
          <p:nvPr>
            <p:ph idx="2" type="body"/>
          </p:nvPr>
        </p:nvSpPr>
        <p:spPr>
          <a:xfrm>
            <a:off x="419099" y="1603771"/>
            <a:ext cx="83058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–"/>
              <a:defRPr/>
            </a:lvl6pPr>
            <a:lvl7pPr indent="-317500" lvl="6" marL="3200400" algn="l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40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8" name="Google Shape;238;p40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>
  <p:cSld name="2 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419100" y="457200"/>
            <a:ext cx="8305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2" type="body"/>
          </p:nvPr>
        </p:nvSpPr>
        <p:spPr>
          <a:xfrm>
            <a:off x="419099" y="1603771"/>
            <a:ext cx="40386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1400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3" type="body"/>
          </p:nvPr>
        </p:nvSpPr>
        <p:spPr>
          <a:xfrm>
            <a:off x="4683252" y="1603771"/>
            <a:ext cx="40416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44" name="Google Shape;244;p41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5" name="Google Shape;24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1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>
  <p:cSld name="3 Column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419100" y="457200"/>
            <a:ext cx="8305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42"/>
          <p:cNvSpPr txBox="1"/>
          <p:nvPr>
            <p:ph idx="2" type="body"/>
          </p:nvPr>
        </p:nvSpPr>
        <p:spPr>
          <a:xfrm>
            <a:off x="419100" y="1603771"/>
            <a:ext cx="2615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42"/>
          <p:cNvSpPr txBox="1"/>
          <p:nvPr>
            <p:ph idx="3" type="body"/>
          </p:nvPr>
        </p:nvSpPr>
        <p:spPr>
          <a:xfrm>
            <a:off x="3266174" y="1603771"/>
            <a:ext cx="26118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42"/>
          <p:cNvSpPr txBox="1"/>
          <p:nvPr>
            <p:ph idx="4" type="body"/>
          </p:nvPr>
        </p:nvSpPr>
        <p:spPr>
          <a:xfrm>
            <a:off x="6109716" y="1603771"/>
            <a:ext cx="26154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rgbClr val="D8D8D8"/>
                </a:solidFill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–"/>
              <a:defRPr>
                <a:solidFill>
                  <a:srgbClr val="D8D8D8"/>
                </a:solidFill>
              </a:defRPr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–"/>
              <a:defRPr>
                <a:solidFill>
                  <a:srgbClr val="D8D8D8"/>
                </a:solidFill>
              </a:defRPr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rgbClr val="D8D8D8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55" name="Google Shape;25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7" name="Google Shape;257;p42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42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42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">
  <p:cSld name="4 Columns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419100" y="457200"/>
            <a:ext cx="8305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rtl="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43"/>
          <p:cNvSpPr txBox="1"/>
          <p:nvPr>
            <p:ph idx="2" type="body"/>
          </p:nvPr>
        </p:nvSpPr>
        <p:spPr>
          <a:xfrm>
            <a:off x="419100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43"/>
          <p:cNvSpPr txBox="1"/>
          <p:nvPr>
            <p:ph idx="3" type="body"/>
          </p:nvPr>
        </p:nvSpPr>
        <p:spPr>
          <a:xfrm>
            <a:off x="2541116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4" type="body"/>
          </p:nvPr>
        </p:nvSpPr>
        <p:spPr>
          <a:xfrm>
            <a:off x="4678834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43"/>
          <p:cNvSpPr txBox="1"/>
          <p:nvPr>
            <p:ph idx="5" type="body"/>
          </p:nvPr>
        </p:nvSpPr>
        <p:spPr>
          <a:xfrm>
            <a:off x="6786691" y="1603771"/>
            <a:ext cx="19383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800">
                <a:solidFill>
                  <a:srgbClr val="D8D8D8"/>
                </a:solidFill>
              </a:defRPr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800">
                <a:solidFill>
                  <a:srgbClr val="D8D8D8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67" name="Google Shape;26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193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0" name="Google Shape;270;p43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43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w/ Subtitle">
  <p:cSld name="Multi-use w/ Subtitl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274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75" name="Google Shape;27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4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44"/>
          <p:cNvCxnSpPr/>
          <p:nvPr/>
        </p:nvCxnSpPr>
        <p:spPr>
          <a:xfrm>
            <a:off x="411480" y="412170"/>
            <a:ext cx="8321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44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Multi-Use">
  <p:cSld name="Info Multi-Use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3A464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2" name="Google Shape;282;p45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45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p45"/>
          <p:cNvSpPr txBox="1"/>
          <p:nvPr>
            <p:ph type="title"/>
          </p:nvPr>
        </p:nvSpPr>
        <p:spPr>
          <a:xfrm>
            <a:off x="502920" y="731520"/>
            <a:ext cx="2194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419100" y="2103119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–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–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5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Data Line">
  <p:cSld name="Center Diagonal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/>
          <p:nvPr/>
        </p:nvSpPr>
        <p:spPr>
          <a:xfrm>
            <a:off x="0" y="6342"/>
            <a:ext cx="9159321" cy="5137157"/>
          </a:xfrm>
          <a:custGeom>
            <a:rect b="b" l="l" r="r" t="t"/>
            <a:pathLst>
              <a:path extrusionOk="0" h="5137157" w="9136480">
                <a:moveTo>
                  <a:pt x="0" y="5141598"/>
                </a:moveTo>
                <a:lnTo>
                  <a:pt x="5143712" y="0"/>
                </a:lnTo>
                <a:lnTo>
                  <a:pt x="9136480" y="0"/>
                </a:lnTo>
                <a:lnTo>
                  <a:pt x="3992769" y="5141598"/>
                </a:lnTo>
                <a:lnTo>
                  <a:pt x="0" y="5141598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6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&amp; Quotes">
  <p:cSld name="Statement &amp; Quotes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777240" y="1051999"/>
            <a:ext cx="75897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1828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900"/>
              <a:buNone/>
              <a:defRPr b="0" i="0" sz="3600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algn="l"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47"/>
          <p:cNvSpPr txBox="1"/>
          <p:nvPr>
            <p:ph idx="2" type="body"/>
          </p:nvPr>
        </p:nvSpPr>
        <p:spPr>
          <a:xfrm>
            <a:off x="777240" y="3246120"/>
            <a:ext cx="7589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ctr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0" name="Google Shape;3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&amp; Quotes (IMAGE)">
  <p:cSld name="Statement &amp; Quotes (IMAGE)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777240" y="3246120"/>
            <a:ext cx="7589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>
            <a:lvl1pPr indent="-228600" lvl="0" marL="457200" algn="ctr"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8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48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198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>
            <p:ph idx="2" type="body"/>
          </p:nvPr>
        </p:nvSpPr>
        <p:spPr>
          <a:xfrm>
            <a:off x="777240" y="1051999"/>
            <a:ext cx="75897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1828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900"/>
              <a:buNone/>
              <a:defRPr b="0" i="0" sz="3600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algn="l"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10" name="Google Shape;310;p48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8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&amp; Image">
  <p:cSld name="Info &amp; Image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3A464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9"/>
          <p:cNvSpPr txBox="1"/>
          <p:nvPr>
            <p:ph type="title"/>
          </p:nvPr>
        </p:nvSpPr>
        <p:spPr>
          <a:xfrm>
            <a:off x="502920" y="731520"/>
            <a:ext cx="219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419100" y="2103120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●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oto Sans Symbols"/>
              <a:buChar char="●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16" name="Google Shape;31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9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8" name="Google Shape;318;p49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49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49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rid">
  <p:cSld name="Picture Grid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/>
          <p:nvPr/>
        </p:nvSpPr>
        <p:spPr>
          <a:xfrm>
            <a:off x="3821345" y="2480310"/>
            <a:ext cx="1508760" cy="183788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&amp; Chart">
  <p:cSld name="Info &amp; Char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/>
          <p:nvPr/>
        </p:nvSpPr>
        <p:spPr>
          <a:xfrm>
            <a:off x="419100" y="640080"/>
            <a:ext cx="2377500" cy="1325100"/>
          </a:xfrm>
          <a:prstGeom prst="rect">
            <a:avLst/>
          </a:prstGeom>
          <a:solidFill>
            <a:srgbClr val="3A464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1"/>
          <p:cNvSpPr txBox="1"/>
          <p:nvPr>
            <p:ph type="title"/>
          </p:nvPr>
        </p:nvSpPr>
        <p:spPr>
          <a:xfrm>
            <a:off x="502920" y="731520"/>
            <a:ext cx="2194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 b="0" i="0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419100" y="2103119"/>
            <a:ext cx="23775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>
            <a:lvl1pPr indent="-2921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–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–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b="0" i="0" sz="120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28" name="Google Shape;32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1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0" name="Google Shape;330;p51"/>
          <p:cNvCxnSpPr/>
          <p:nvPr/>
        </p:nvCxnSpPr>
        <p:spPr>
          <a:xfrm>
            <a:off x="419100" y="412170"/>
            <a:ext cx="23775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51"/>
          <p:cNvCxnSpPr/>
          <p:nvPr/>
        </p:nvCxnSpPr>
        <p:spPr>
          <a:xfrm>
            <a:off x="2964180" y="412170"/>
            <a:ext cx="5760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51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51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ORANGE)">
  <p:cSld name="Rain (ORANGE)">
    <p:bg>
      <p:bgPr>
        <a:solidFill>
          <a:schemeClr val="accen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2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2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2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/>
          </a:p>
        </p:txBody>
      </p:sp>
      <p:sp>
        <p:nvSpPr>
          <p:cNvPr id="338" name="Google Shape;338;p52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BLUE)">
  <p:cSld name="Rain (BLUE)">
    <p:bg>
      <p:bgPr>
        <a:solidFill>
          <a:schemeClr val="accent3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2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53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/>
          </a:p>
        </p:txBody>
      </p:sp>
      <p:sp>
        <p:nvSpPr>
          <p:cNvPr id="345" name="Google Shape;345;p53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 (MINT)">
  <p:cSld name="Rain (MINT)">
    <p:bg>
      <p:bgPr>
        <a:solidFill>
          <a:schemeClr val="accent2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27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4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54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/>
          </a:p>
        </p:txBody>
      </p:sp>
      <p:sp>
        <p:nvSpPr>
          <p:cNvPr id="351" name="Google Shape;351;p54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Lines">
  <p:cSld name="Rai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5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55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ig Data Lines">
  <p:cSld name="Corner Diags (Animated)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/>
          <p:nvPr/>
        </p:nvSpPr>
        <p:spPr>
          <a:xfrm>
            <a:off x="3949887" y="2100263"/>
            <a:ext cx="4396800" cy="3043200"/>
          </a:xfrm>
          <a:prstGeom prst="parallelogram">
            <a:avLst>
              <a:gd fmla="val 100155" name="adj"/>
            </a:avLst>
          </a:pr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2518941" y="0"/>
            <a:ext cx="6583800" cy="5143500"/>
          </a:xfrm>
          <a:prstGeom prst="parallelogram">
            <a:avLst>
              <a:gd fmla="val 100155" name="adj"/>
            </a:avLst>
          </a:prstGeom>
          <a:solidFill>
            <a:srgbClr val="172C34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6"/>
          <p:cNvSpPr/>
          <p:nvPr/>
        </p:nvSpPr>
        <p:spPr>
          <a:xfrm>
            <a:off x="5295145" y="1300602"/>
            <a:ext cx="3848855" cy="3842899"/>
          </a:xfrm>
          <a:custGeom>
            <a:rect b="b" l="l" r="r" t="t"/>
            <a:pathLst>
              <a:path extrusionOk="0" h="3842899" w="3848855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172C34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56"/>
          <p:cNvSpPr/>
          <p:nvPr/>
        </p:nvSpPr>
        <p:spPr>
          <a:xfrm>
            <a:off x="7996919" y="3998194"/>
            <a:ext cx="1147081" cy="1145306"/>
          </a:xfrm>
          <a:custGeom>
            <a:rect b="b" l="l" r="r" t="t"/>
            <a:pathLst>
              <a:path extrusionOk="0" h="1145306" w="1147081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172C34">
              <a:alpha val="3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6702545" y="2705824"/>
            <a:ext cx="2441455" cy="2437676"/>
          </a:xfrm>
          <a:custGeom>
            <a:rect b="b" l="l" r="r" t="t"/>
            <a:pathLst>
              <a:path extrusionOk="0" h="2437676" w="2441455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17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-use Blank w/ Footer">
  <p:cSld name="Multi-use Blank w/ Foote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40580"/>
            <a:ext cx="6907201" cy="50292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7"/>
          <p:cNvSpPr/>
          <p:nvPr/>
        </p:nvSpPr>
        <p:spPr>
          <a:xfrm>
            <a:off x="411480" y="4852576"/>
            <a:ext cx="754380" cy="91894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57"/>
          <p:cNvSpPr txBox="1"/>
          <p:nvPr/>
        </p:nvSpPr>
        <p:spPr>
          <a:xfrm>
            <a:off x="8476883" y="4858663"/>
            <a:ext cx="255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solidFill>
                <a:srgbClr val="BFBFB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6954050" y="4856804"/>
            <a:ext cx="1541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rPr>
              <a:t>© 2023 Cloudera, Inc. All rights reserved.</a:t>
            </a:r>
            <a:endParaRPr sz="1400">
              <a:solidFill>
                <a:srgbClr val="BFBFB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ORANGE)">
  <p:cSld name="Blank NO Footer (ORANGE)">
    <p:bg>
      <p:bgPr>
        <a:solidFill>
          <a:schemeClr val="accen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WHITE)">
  <p:cSld name="Blank NO Footer (WHITE)"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Footer (DARK)">
  <p:cSld name="Blank NO Footer (DARK)">
    <p:bg>
      <p:bgPr>
        <a:solidFill>
          <a:srgbClr val="2D3C44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628650" y="1369219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Roboto"/>
              <a:buChar char="–"/>
              <a:defRPr b="0" i="0" sz="1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Roboto"/>
              <a:buChar char="–"/>
              <a:defRPr b="0" i="0" sz="1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4">
          <p15:clr>
            <a:srgbClr val="9FCC3B"/>
          </p15:clr>
        </p15:guide>
        <p15:guide id="2" orient="horz" pos="2916">
          <p15:clr>
            <a:srgbClr val="9FCC3B"/>
          </p15:clr>
        </p15:guide>
        <p15:guide id="3" pos="5496">
          <p15:clr>
            <a:srgbClr val="9FCC3B"/>
          </p15:clr>
        </p15:guide>
        <p15:guide id="4" pos="2880">
          <p15:clr>
            <a:srgbClr val="F26B43"/>
          </p15:clr>
        </p15:guide>
        <p15:guide id="5" orient="horz" pos="16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C44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628650" y="1369219"/>
            <a:ext cx="78867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–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–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Roboto"/>
              <a:buChar char="–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Roboto"/>
              <a:buChar char="•"/>
              <a:defRPr b="0" i="0" sz="1800" u="none" cap="none" strike="noStrik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4">
          <p15:clr>
            <a:srgbClr val="9FCC3B"/>
          </p15:clr>
        </p15:guide>
        <p15:guide id="2" pos="5496">
          <p15:clr>
            <a:srgbClr val="9FCC3B"/>
          </p15:clr>
        </p15:guide>
        <p15:guide id="3" orient="horz" pos="2916">
          <p15:clr>
            <a:srgbClr val="9FCC3B"/>
          </p15:clr>
        </p15:guide>
        <p15:guide id="4" pos="2880">
          <p15:clr>
            <a:srgbClr val="F26B43"/>
          </p15:clr>
        </p15:guide>
        <p15:guide id="5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hyperlink" Target="https://youtu.be/cIQ4lf6vkJo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594360" y="1152525"/>
            <a:ext cx="6035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ato"/>
              <a:buNone/>
            </a:pPr>
            <a:r>
              <a:rPr lang="en"/>
              <a:t>Bevezetes a programozas vilagaba - De nem ugy ahogy gondolod</a:t>
            </a:r>
            <a:endParaRPr/>
          </a:p>
        </p:txBody>
      </p:sp>
      <p:sp>
        <p:nvSpPr>
          <p:cNvPr id="377" name="Google Shape;377;p61"/>
          <p:cNvSpPr txBox="1"/>
          <p:nvPr>
            <p:ph idx="1" type="body"/>
          </p:nvPr>
        </p:nvSpPr>
        <p:spPr>
          <a:xfrm>
            <a:off x="594360" y="2194560"/>
            <a:ext cx="6035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Miskolczi Zsolt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46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1"/>
          <p:cNvSpPr txBox="1"/>
          <p:nvPr/>
        </p:nvSpPr>
        <p:spPr>
          <a:xfrm>
            <a:off x="4916825" y="3317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1" name="Google Shape;4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619250"/>
            <a:ext cx="5715000" cy="190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2"/>
          <p:cNvSpPr txBox="1"/>
          <p:nvPr/>
        </p:nvSpPr>
        <p:spPr>
          <a:xfrm>
            <a:off x="4916825" y="3317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7" name="Google Shape;4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88" y="842238"/>
            <a:ext cx="4612024" cy="345901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2"/>
          <p:cNvSpPr txBox="1"/>
          <p:nvPr/>
        </p:nvSpPr>
        <p:spPr>
          <a:xfrm>
            <a:off x="3329700" y="4429050"/>
            <a:ext cx="24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https://youtu.be/cIQ4lf6vkJo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3"/>
          <p:cNvSpPr txBox="1"/>
          <p:nvPr/>
        </p:nvSpPr>
        <p:spPr>
          <a:xfrm>
            <a:off x="4916825" y="3317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4" name="Google Shape;44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00" y="152400"/>
            <a:ext cx="395202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528" y="1079825"/>
            <a:ext cx="4378673" cy="2983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4"/>
          <p:cNvSpPr txBox="1"/>
          <p:nvPr/>
        </p:nvSpPr>
        <p:spPr>
          <a:xfrm>
            <a:off x="4916825" y="3317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1352550"/>
            <a:ext cx="75819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5"/>
          <p:cNvSpPr txBox="1"/>
          <p:nvPr/>
        </p:nvSpPr>
        <p:spPr>
          <a:xfrm>
            <a:off x="4916825" y="3317125"/>
            <a:ext cx="4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7" name="Google Shape;45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975" y="152400"/>
            <a:ext cx="35080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6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 az ami tenyleg szamit?</a:t>
            </a:r>
            <a:endParaRPr/>
          </a:p>
        </p:txBody>
      </p:sp>
      <p:pic>
        <p:nvPicPr>
          <p:cNvPr id="463" name="Google Shape;4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7500"/>
            <a:ext cx="325755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200" y="931650"/>
            <a:ext cx="5222846" cy="39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7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 az ami tenyleg szamit?</a:t>
            </a:r>
            <a:endParaRPr/>
          </a:p>
        </p:txBody>
      </p:sp>
      <p:pic>
        <p:nvPicPr>
          <p:cNvPr id="470" name="Google Shape;47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38" y="875100"/>
            <a:ext cx="7891330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8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78"/>
          <p:cNvSpPr txBox="1"/>
          <p:nvPr>
            <p:ph idx="1" type="body"/>
          </p:nvPr>
        </p:nvSpPr>
        <p:spPr>
          <a:xfrm>
            <a:off x="419100" y="822960"/>
            <a:ext cx="8305800" cy="308100"/>
          </a:xfrm>
          <a:prstGeom prst="rect">
            <a:avLst/>
          </a:prstGeom>
        </p:spPr>
        <p:txBody>
          <a:bodyPr anchorCtr="0" anchor="t" bIns="45700" lIns="0" spcFirstLastPara="1" rIns="0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78"/>
          <p:cNvSpPr txBox="1"/>
          <p:nvPr/>
        </p:nvSpPr>
        <p:spPr>
          <a:xfrm>
            <a:off x="2806650" y="1911375"/>
            <a:ext cx="3530700" cy="17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Roboto"/>
                <a:ea typeface="Roboto"/>
                <a:cs typeface="Roboto"/>
                <a:sym typeface="Roboto"/>
              </a:rPr>
              <a:t>Tabla</a:t>
            </a:r>
            <a:endParaRPr sz="10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9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Hogyan tanuljunk?</a:t>
            </a:r>
            <a:endParaRPr/>
          </a:p>
        </p:txBody>
      </p:sp>
      <p:pic>
        <p:nvPicPr>
          <p:cNvPr id="483" name="Google Shape;48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838" y="875100"/>
            <a:ext cx="5964329" cy="39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88" y="152400"/>
            <a:ext cx="69124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0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Hogyan tanuljunk?</a:t>
            </a:r>
            <a:endParaRPr/>
          </a:p>
        </p:txBody>
      </p:sp>
      <p:pic>
        <p:nvPicPr>
          <p:cNvPr id="489" name="Google Shape;4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263" y="875100"/>
            <a:ext cx="5347466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1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Hogyan tanuljunk?</a:t>
            </a:r>
            <a:endParaRPr/>
          </a:p>
        </p:txBody>
      </p:sp>
      <p:pic>
        <p:nvPicPr>
          <p:cNvPr id="495" name="Google Shape;49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463" y="875100"/>
            <a:ext cx="5271071" cy="39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2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Hogyan tanuljunk?</a:t>
            </a:r>
            <a:endParaRPr/>
          </a:p>
        </p:txBody>
      </p:sp>
      <p:sp>
        <p:nvSpPr>
          <p:cNvPr id="501" name="Google Shape;501;p82"/>
          <p:cNvSpPr txBox="1"/>
          <p:nvPr/>
        </p:nvSpPr>
        <p:spPr>
          <a:xfrm>
            <a:off x="1128075" y="1268225"/>
            <a:ext cx="29868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Leul, kodol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2" name="Google Shape;50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575" y="665550"/>
            <a:ext cx="2229525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3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 skills</a:t>
            </a:r>
            <a:endParaRPr/>
          </a:p>
        </p:txBody>
      </p:sp>
      <p:pic>
        <p:nvPicPr>
          <p:cNvPr id="508" name="Google Shape;50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935625"/>
            <a:ext cx="3217367" cy="39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942" y="875100"/>
            <a:ext cx="2885501" cy="39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2918" y="1844500"/>
            <a:ext cx="2201758" cy="2024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4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pic>
        <p:nvPicPr>
          <p:cNvPr id="516" name="Google Shape;51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13" y="875100"/>
            <a:ext cx="8088980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pic>
        <p:nvPicPr>
          <p:cNvPr id="522" name="Google Shape;52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75" y="786250"/>
            <a:ext cx="6925646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pic>
        <p:nvPicPr>
          <p:cNvPr id="528" name="Google Shape;52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025" y="875100"/>
            <a:ext cx="4359960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7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Kell-e draga szamitogep?</a:t>
            </a:r>
            <a:endParaRPr/>
          </a:p>
        </p:txBody>
      </p:sp>
      <p:pic>
        <p:nvPicPr>
          <p:cNvPr id="534" name="Google Shape;53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100" y="0"/>
            <a:ext cx="4088751" cy="37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00" y="3545688"/>
            <a:ext cx="9144002" cy="11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8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Felelosseg</a:t>
            </a:r>
            <a:endParaRPr/>
          </a:p>
        </p:txBody>
      </p:sp>
      <p:pic>
        <p:nvPicPr>
          <p:cNvPr id="541" name="Google Shape;54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063" y="875100"/>
            <a:ext cx="7081881" cy="39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9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Felelosseg</a:t>
            </a:r>
            <a:endParaRPr/>
          </a:p>
        </p:txBody>
      </p:sp>
      <p:pic>
        <p:nvPicPr>
          <p:cNvPr id="547" name="Google Shape;5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200" y="875100"/>
            <a:ext cx="4390290" cy="39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50" y="152400"/>
            <a:ext cx="787730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0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Felelosseg</a:t>
            </a:r>
            <a:endParaRPr/>
          </a:p>
        </p:txBody>
      </p:sp>
      <p:pic>
        <p:nvPicPr>
          <p:cNvPr id="553" name="Google Shape;55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350" y="0"/>
            <a:ext cx="54542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1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Biztonsag</a:t>
            </a:r>
            <a:endParaRPr/>
          </a:p>
        </p:txBody>
      </p:sp>
      <p:pic>
        <p:nvPicPr>
          <p:cNvPr id="559" name="Google Shape;55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825" y="544000"/>
            <a:ext cx="4694073" cy="39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2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 dolgozunk?</a:t>
            </a:r>
            <a:endParaRPr/>
          </a:p>
        </p:txBody>
      </p:sp>
      <p:pic>
        <p:nvPicPr>
          <p:cNvPr id="565" name="Google Shape;56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675" y="394675"/>
            <a:ext cx="5284797" cy="396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92"/>
          <p:cNvSpPr txBox="1"/>
          <p:nvPr/>
        </p:nvSpPr>
        <p:spPr>
          <a:xfrm>
            <a:off x="323950" y="1256725"/>
            <a:ext cx="2998200" cy="3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Full-time office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Hybrid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Home office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Starbucks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Co-working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3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Karrier ut</a:t>
            </a:r>
            <a:endParaRPr/>
          </a:p>
        </p:txBody>
      </p:sp>
      <p:pic>
        <p:nvPicPr>
          <p:cNvPr id="572" name="Google Shape;57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100" y="820725"/>
            <a:ext cx="8062889" cy="432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4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Karrier veg</a:t>
            </a:r>
            <a:endParaRPr/>
          </a:p>
        </p:txBody>
      </p:sp>
      <p:pic>
        <p:nvPicPr>
          <p:cNvPr id="578" name="Google Shape;57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650" y="875100"/>
            <a:ext cx="6297482" cy="39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5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Egyeb IT szakmak</a:t>
            </a:r>
            <a:endParaRPr/>
          </a:p>
        </p:txBody>
      </p:sp>
      <p:pic>
        <p:nvPicPr>
          <p:cNvPr id="584" name="Google Shape;58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325" y="875100"/>
            <a:ext cx="6471184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Problemak - gender</a:t>
            </a:r>
            <a:endParaRPr/>
          </a:p>
        </p:txBody>
      </p:sp>
      <p:pic>
        <p:nvPicPr>
          <p:cNvPr id="590" name="Google Shape;59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00" y="875100"/>
            <a:ext cx="5255602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7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Problemak - gender</a:t>
            </a:r>
            <a:endParaRPr/>
          </a:p>
        </p:txBody>
      </p:sp>
      <p:pic>
        <p:nvPicPr>
          <p:cNvPr id="596" name="Google Shape;59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100" y="875100"/>
            <a:ext cx="3939808" cy="39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8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Problemak - gender</a:t>
            </a:r>
            <a:endParaRPr/>
          </a:p>
        </p:txBody>
      </p:sp>
      <p:pic>
        <p:nvPicPr>
          <p:cNvPr id="602" name="Google Shape;60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350" y="875100"/>
            <a:ext cx="3209654" cy="39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4" y="1027500"/>
            <a:ext cx="4267196" cy="393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9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Problemak - Ido</a:t>
            </a:r>
            <a:endParaRPr/>
          </a:p>
        </p:txBody>
      </p:sp>
      <p:pic>
        <p:nvPicPr>
          <p:cNvPr id="609" name="Google Shape;60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7500"/>
            <a:ext cx="8839204" cy="378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435725"/>
            <a:ext cx="23812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750" y="152400"/>
            <a:ext cx="6038850" cy="445504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4"/>
          <p:cNvSpPr txBox="1"/>
          <p:nvPr/>
        </p:nvSpPr>
        <p:spPr>
          <a:xfrm>
            <a:off x="307300" y="2870325"/>
            <a:ext cx="2114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programozas rovid tortenete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0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Problemak - Ido</a:t>
            </a:r>
            <a:endParaRPr/>
          </a:p>
        </p:txBody>
      </p:sp>
      <p:sp>
        <p:nvSpPr>
          <p:cNvPr id="615" name="Google Shape;615;p100"/>
          <p:cNvSpPr txBox="1"/>
          <p:nvPr/>
        </p:nvSpPr>
        <p:spPr>
          <a:xfrm>
            <a:off x="680050" y="1141850"/>
            <a:ext cx="30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Y2K Problem: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98. 04. 20 12:00:00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100"/>
          <p:cNvSpPr txBox="1"/>
          <p:nvPr/>
        </p:nvSpPr>
        <p:spPr>
          <a:xfrm>
            <a:off x="1197000" y="2221675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timestamp: </a:t>
            </a:r>
            <a:r>
              <a:rPr b="1" lang="en"/>
              <a:t>892202400</a:t>
            </a:r>
            <a:endParaRPr b="1"/>
          </a:p>
        </p:txBody>
      </p:sp>
      <p:sp>
        <p:nvSpPr>
          <p:cNvPr id="617" name="Google Shape;617;p100"/>
          <p:cNvSpPr txBox="1"/>
          <p:nvPr/>
        </p:nvSpPr>
        <p:spPr>
          <a:xfrm>
            <a:off x="1135500" y="3404875"/>
            <a:ext cx="80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with timezone: </a:t>
            </a:r>
            <a:r>
              <a:rPr b="1" lang="en"/>
              <a:t>Fri Apr 10 1998 12:00:00 GMT+0200 (Central European Summer Time)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1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Problemak - Ido</a:t>
            </a:r>
            <a:endParaRPr/>
          </a:p>
        </p:txBody>
      </p:sp>
      <p:pic>
        <p:nvPicPr>
          <p:cNvPr id="623" name="Google Shape;62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050" y="875100"/>
            <a:ext cx="3689897" cy="39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2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Problemak - Smart home</a:t>
            </a:r>
            <a:endParaRPr/>
          </a:p>
        </p:txBody>
      </p:sp>
      <p:pic>
        <p:nvPicPr>
          <p:cNvPr id="629" name="Google Shape;62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913" y="1027500"/>
            <a:ext cx="5612178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3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Problemak - Sakk</a:t>
            </a:r>
            <a:endParaRPr/>
          </a:p>
        </p:txBody>
      </p:sp>
      <p:pic>
        <p:nvPicPr>
          <p:cNvPr id="635" name="Google Shape;6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213" y="0"/>
            <a:ext cx="46267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03"/>
          <p:cNvSpPr txBox="1"/>
          <p:nvPr/>
        </p:nvSpPr>
        <p:spPr>
          <a:xfrm>
            <a:off x="0" y="875100"/>
            <a:ext cx="435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sakk egy kétszemélyes, zéró összegű, teljes információjú játék</a:t>
            </a:r>
            <a:r>
              <a:rPr lang="en"/>
              <a:t>. A játékot egy 8x8 négyzetből álló táblán játsszák. Kezdetben 16 világos és 16 sötét figura áll rajta, a fenti ábrán látható elrendezésben (kezdőállás). A világos figurák az egyik játékos (világos) irányítása alatt állnak, a sötét figurák pedig a másik (sötét) játékoséban.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4"/>
          <p:cNvSpPr txBox="1"/>
          <p:nvPr/>
        </p:nvSpPr>
        <p:spPr>
          <a:xfrm>
            <a:off x="1238416" y="2010057"/>
            <a:ext cx="666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4800"/>
              <a:buFont typeface="Lato Black"/>
              <a:buNone/>
            </a:pPr>
            <a:r>
              <a:rPr b="1" i="0" lang="en" sz="4800" cap="none">
                <a:solidFill>
                  <a:srgbClr val="D8D8D8"/>
                </a:solidFill>
                <a:latin typeface="Lato Black"/>
                <a:ea typeface="Lato Black"/>
                <a:cs typeface="Lato Black"/>
                <a:sym typeface="Lato Black"/>
              </a:rPr>
              <a:t>THANK YOU</a:t>
            </a:r>
            <a:endParaRPr sz="1400"/>
          </a:p>
        </p:txBody>
      </p:sp>
      <p:sp>
        <p:nvSpPr>
          <p:cNvPr id="642" name="Google Shape;642;p104"/>
          <p:cNvSpPr/>
          <p:nvPr/>
        </p:nvSpPr>
        <p:spPr>
          <a:xfrm>
            <a:off x="3896411" y="4244045"/>
            <a:ext cx="1348740" cy="164295"/>
          </a:xfrm>
          <a:custGeom>
            <a:rect b="b" l="l" r="r" t="t"/>
            <a:pathLst>
              <a:path extrusionOk="0" h="1113864" w="914400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5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pic>
        <p:nvPicPr>
          <p:cNvPr id="648" name="Google Shape;64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028700"/>
            <a:ext cx="47625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6"/>
          <p:cNvSpPr txBox="1"/>
          <p:nvPr>
            <p:ph type="title"/>
          </p:nvPr>
        </p:nvSpPr>
        <p:spPr>
          <a:xfrm>
            <a:off x="419100" y="457200"/>
            <a:ext cx="8305800" cy="41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pic>
        <p:nvPicPr>
          <p:cNvPr id="654" name="Google Shape;65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613400"/>
            <a:ext cx="33337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2775"/>
            <a:ext cx="8839202" cy="389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309563"/>
            <a:ext cx="666750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63" y="152400"/>
            <a:ext cx="62026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7735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975" y="1667100"/>
            <a:ext cx="5186349" cy="291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loudera-Light-2023">
  <a:themeElements>
    <a:clrScheme name="Cloudera_2019">
      <a:dk1>
        <a:srgbClr val="305868"/>
      </a:dk1>
      <a:lt1>
        <a:srgbClr val="FFFFFF"/>
      </a:lt1>
      <a:dk2>
        <a:srgbClr val="305868"/>
      </a:dk2>
      <a:lt2>
        <a:srgbClr val="FFFFFF"/>
      </a:lt2>
      <a:accent1>
        <a:srgbClr val="FF8300"/>
      </a:accent1>
      <a:accent2>
        <a:srgbClr val="00A3AF"/>
      </a:accent2>
      <a:accent3>
        <a:srgbClr val="008CFF"/>
      </a:accent3>
      <a:accent4>
        <a:srgbClr val="A4D65D"/>
      </a:accent4>
      <a:accent5>
        <a:srgbClr val="FFD664"/>
      </a:accent5>
      <a:accent6>
        <a:srgbClr val="828282"/>
      </a:accent6>
      <a:hlink>
        <a:srgbClr val="00A6B1"/>
      </a:hlink>
      <a:folHlink>
        <a:srgbClr val="AFAF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loudera-Dark-2023">
  <a:themeElements>
    <a:clrScheme name="Cloudera_2019">
      <a:dk1>
        <a:srgbClr val="305868"/>
      </a:dk1>
      <a:lt1>
        <a:srgbClr val="FFFFFF"/>
      </a:lt1>
      <a:dk2>
        <a:srgbClr val="305868"/>
      </a:dk2>
      <a:lt2>
        <a:srgbClr val="FFFFFF"/>
      </a:lt2>
      <a:accent1>
        <a:srgbClr val="FF8300"/>
      </a:accent1>
      <a:accent2>
        <a:srgbClr val="00A3AF"/>
      </a:accent2>
      <a:accent3>
        <a:srgbClr val="008CFF"/>
      </a:accent3>
      <a:accent4>
        <a:srgbClr val="A4D65D"/>
      </a:accent4>
      <a:accent5>
        <a:srgbClr val="FFD664"/>
      </a:accent5>
      <a:accent6>
        <a:srgbClr val="828282"/>
      </a:accent6>
      <a:hlink>
        <a:srgbClr val="00A6B1"/>
      </a:hlink>
      <a:folHlink>
        <a:srgbClr val="AFAF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